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78" r:id="rId10"/>
    <p:sldId id="263" r:id="rId11"/>
    <p:sldId id="264" r:id="rId12"/>
    <p:sldId id="267" r:id="rId13"/>
    <p:sldId id="269" r:id="rId14"/>
    <p:sldId id="265" r:id="rId15"/>
    <p:sldId id="273" r:id="rId16"/>
    <p:sldId id="282" r:id="rId17"/>
    <p:sldId id="272" r:id="rId18"/>
    <p:sldId id="268" r:id="rId19"/>
    <p:sldId id="274" r:id="rId20"/>
    <p:sldId id="275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25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D38B8-0817-435A-836C-088ABFD61FE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E06A-6F7C-48CB-AA25-E30218AC7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8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B29E-698B-46A9-8C35-8837B56E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EB954-75DE-4A46-B877-AC2F1F5EE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4BC-FABB-4D08-B600-D29D4C40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FBD5-5661-4532-8656-43FA4F1E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C2E01-F989-4EE0-9CA1-F755E66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5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C179-D8CE-4736-88F1-CCF25392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493F-7BB2-4AF3-901B-A11B3E837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4BF6-4507-44C6-9463-1326F852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0ED2A-1B6E-4E08-988F-02B624D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9574-F4D6-46E5-A2F2-838FF52B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D37E0-F6AC-4C0B-B63C-C1FB86AD6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C346D-6487-4CEC-B0F9-8CF041D3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0B90E-BF7D-4EF8-9477-868E404A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6A37-E6E0-457E-A93F-71ABBC94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1B77-FA05-411E-9A74-FA6EFE71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A170-DB81-44CC-8094-F86FD823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82B3-6793-4219-A416-E7D727F17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6154-4B22-4CF5-BD54-4B04B8A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FF0D-4F90-43F3-91C1-1B6F7FC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07E4-D8B0-408A-98B2-6D53B97C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3698-CC9F-48DD-BD60-9059E5DA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B6C3D-D209-4CDE-8186-2CCA0EC3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73E8-0148-4499-9586-405CBE6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F0B64-0E00-4664-B5D1-F44312BE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D7F1-8FE5-461C-BE4D-22114F6F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F26-BED0-4167-9E0B-475BB11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803B-8D14-4B51-854A-AD6BBABE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AC1DB-462A-491B-A70A-73541D742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198C4-BDAC-42BA-8D55-703BD811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06D20-E0A9-4C63-8242-05EFB6EE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9F2BB-793F-4BF7-B61F-8931045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B315-859E-4C23-8EA5-0AE1D8E9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33C4-AE36-45BC-A0BB-5305C698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CB67-F726-4FE1-83A1-B877AF769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99F9-534B-4B29-88C5-8F4F5018C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281C-8C4B-41F8-AE7A-48D7B4095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10CB-B137-4AE0-8638-2CE3D7D3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8F4A2-28E0-4BEB-81C3-796F127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9DF55-CB4D-4361-9061-3494D59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EC73-35AA-44C3-BEF7-81EC8866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472F-838D-448A-AF63-0D17A80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038E-5FFD-4278-BD53-962CBB05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57602-2711-4487-9EE9-B23FF5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DCAE-2924-475E-AF7C-AE87062D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BAD8-17D3-45F2-A3D9-B4B10EED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DD4F-8227-460F-A375-9857ECB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D9E-C756-488E-AD23-3C3A12A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5C97-9E58-4875-B472-16DB14444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62E3E-4D84-4451-B69B-E94BD11B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18CC6-7E68-452C-85D1-1DA3BB4B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D0EF-11A2-41E6-B44D-9EE3C1E9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9CEA2-D433-46E1-ADA2-3E33982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BFA3-CAAB-4A48-801C-4DCC430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F561D-BF3E-4085-96BB-EE0CA3F17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18886-CE25-4631-9F1C-65F33DB8D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01735-DB78-4CC8-8DCA-878284B02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521B1-173D-4D78-BDA0-48C6CD0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4E8F5-84C4-4B7D-9095-1571BD16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C96C5-051C-43E9-912F-AE7BB93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24AB-99D3-4A74-B279-ACD41D514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BD9B-055C-417F-AE52-44288D21F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2CC32-20DE-4FD8-A9BE-EFADED1EC29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6869-E27B-4465-B34C-E2B9EABA8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4C3F-B7C7-41F2-AC3A-7CA2078D8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D0642-7741-4F9E-B156-7D2B159AE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7FBEE0-64A9-4F19-B4C4-15DB935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55386F8-76D7-49DA-B255-B6420D3A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1F6389-53F5-4AA9-AE08-D17A75C0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26637" r="23427" b="16559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4E38E-CA97-4359-A99B-29990ADD0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5638" r="69280" b="80389"/>
          <a:stretch/>
        </p:blipFill>
        <p:spPr>
          <a:xfrm>
            <a:off x="1285307" y="1149161"/>
            <a:ext cx="4401432" cy="4273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CFEDF-2B42-4228-81B5-B19A2770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8814" r="79863" b="78672"/>
          <a:stretch/>
        </p:blipFill>
        <p:spPr>
          <a:xfrm>
            <a:off x="1528175" y="1541111"/>
            <a:ext cx="2043198" cy="2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99FAB9-D800-4EE0-B25B-67C4806D8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2C4E2C5-EF44-4933-AD1D-3DAAA383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4494" r="28390" b="26392"/>
          <a:stretch/>
        </p:blipFill>
        <p:spPr>
          <a:xfrm>
            <a:off x="2079319" y="1668259"/>
            <a:ext cx="7664536" cy="458452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E3C3C96F-C589-4867-AA38-97FE6B110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14429" r="62781" b="80785"/>
          <a:stretch/>
        </p:blipFill>
        <p:spPr>
          <a:xfrm>
            <a:off x="1285307" y="1150517"/>
            <a:ext cx="4810693" cy="446762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524D-E855-4A78-8C21-AF0E837C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8832" r="80310" b="78358"/>
          <a:stretch/>
        </p:blipFill>
        <p:spPr>
          <a:xfrm>
            <a:off x="1528175" y="1503123"/>
            <a:ext cx="1954055" cy="2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EA7EEB-43E3-4936-A6C9-9DFEF6C5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876A6-2212-491B-853F-BFFA16F2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0A02BD19-8E83-4806-8E3C-10BD9B2B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85B787-7FC6-486C-B8E6-6FD28664BD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17697"/>
          <a:stretch/>
        </p:blipFill>
        <p:spPr>
          <a:xfrm>
            <a:off x="666749" y="246488"/>
            <a:ext cx="5514975" cy="259153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A8B5380-8DD3-4B50-B4C2-172D173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9" t="28750" r="39766" b="32917"/>
          <a:stretch/>
        </p:blipFill>
        <p:spPr>
          <a:xfrm>
            <a:off x="666749" y="3128838"/>
            <a:ext cx="5514975" cy="349915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07BC26-DC4C-4275-9CEA-D41E9312BD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8" t="5740" r="24311" b="88793"/>
          <a:stretch/>
        </p:blipFill>
        <p:spPr>
          <a:xfrm>
            <a:off x="4559299" y="3214563"/>
            <a:ext cx="15724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9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D9B4A2-1E0A-41D1-A703-E7E66897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CAD83-1590-47E2-8DC2-B591B3B14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t="33242" r="39966" b="27489"/>
          <a:stretch/>
        </p:blipFill>
        <p:spPr>
          <a:xfrm>
            <a:off x="197051" y="124427"/>
            <a:ext cx="6316483" cy="33782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A68F75-273F-432F-A5EE-5F751505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t="43653" r="42260" b="18173"/>
          <a:stretch/>
        </p:blipFill>
        <p:spPr>
          <a:xfrm>
            <a:off x="5699413" y="3277696"/>
            <a:ext cx="6316483" cy="34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F7198C-E020-4B54-8BA8-814A0F56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41C42E-BE9F-4661-B8BD-06C630EC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t="27214" r="28390" b="7215"/>
          <a:stretch/>
        </p:blipFill>
        <p:spPr>
          <a:xfrm>
            <a:off x="1298532" y="1365337"/>
            <a:ext cx="5235879" cy="44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91BB3FB-0B50-403B-8501-938CEB82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CD66EB-70F9-47DA-A1DB-22BBFF7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1259" r="49999" b="27852"/>
          <a:stretch/>
        </p:blipFill>
        <p:spPr>
          <a:xfrm>
            <a:off x="555322" y="2360397"/>
            <a:ext cx="4907280" cy="337312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A82FA-B3FD-4ECB-9BA2-AD0DFD9C9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28000" r="48917" b="36148"/>
          <a:stretch/>
        </p:blipFill>
        <p:spPr>
          <a:xfrm>
            <a:off x="6321467" y="2360398"/>
            <a:ext cx="5315211" cy="33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3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D7243-CD16-4722-8D61-B1B2C10D1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E53E45-0B0A-4C09-9C2A-D5D4900DC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38589" r="49999" b="15982"/>
          <a:stretch/>
        </p:blipFill>
        <p:spPr>
          <a:xfrm>
            <a:off x="891345" y="453983"/>
            <a:ext cx="5204655" cy="40336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C7EF1D-98EF-4F6A-A651-4A052C03D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37078" r="50000" b="16530"/>
          <a:stretch/>
        </p:blipFill>
        <p:spPr>
          <a:xfrm>
            <a:off x="6310939" y="2480154"/>
            <a:ext cx="4989715" cy="40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1790147-BFE2-49FA-BB58-71C4D836C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61B4D-3F59-439F-B6AD-45B55A69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39086" r="50000" b="15799"/>
          <a:stretch/>
        </p:blipFill>
        <p:spPr>
          <a:xfrm>
            <a:off x="1022959" y="2292263"/>
            <a:ext cx="4960307" cy="39311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E9CA47-12D7-4152-B0B6-81ECC2857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42192" r="50000" b="11263"/>
          <a:stretch/>
        </p:blipFill>
        <p:spPr>
          <a:xfrm>
            <a:off x="6221260" y="2292263"/>
            <a:ext cx="4960307" cy="39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4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DD2552-E0E9-48BB-B84C-207D93AC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BB68FA-8F62-44CD-98DE-23EFEFC1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D0919D1-9E69-4B6C-96C3-D84ACE7A4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434" r="63667" b="38667"/>
          <a:stretch/>
        </p:blipFill>
        <p:spPr>
          <a:xfrm>
            <a:off x="787148" y="2652632"/>
            <a:ext cx="3877167" cy="313006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C517158-5CCA-491E-9B91-204BB1468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36581" r="31607" b="46984"/>
          <a:stretch/>
        </p:blipFill>
        <p:spPr>
          <a:xfrm>
            <a:off x="4918283" y="2924773"/>
            <a:ext cx="6936139" cy="12577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BA24A1B-0034-4914-B449-8DCA37AA8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t="52857" r="31607" b="35238"/>
          <a:stretch/>
        </p:blipFill>
        <p:spPr>
          <a:xfrm>
            <a:off x="4918282" y="4617929"/>
            <a:ext cx="69361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EFD85-719B-4AE0-815E-DB51AC4E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34F89-5406-4A8B-85E0-4CC07CD5D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D6E7E-6EB5-470D-80F4-63F582E6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845E5C-A81B-470E-BDBF-D57D898C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56201" r="28288" b="26393"/>
          <a:stretch/>
        </p:blipFill>
        <p:spPr>
          <a:xfrm>
            <a:off x="2130125" y="4827289"/>
            <a:ext cx="7530918" cy="1591352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A5072C-48F2-425A-AD17-C13B1323F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t="23379" r="28493" b="29680"/>
          <a:stretch/>
        </p:blipFill>
        <p:spPr>
          <a:xfrm>
            <a:off x="413358" y="1708855"/>
            <a:ext cx="5482226" cy="3130960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BF793-C94A-462D-B4F2-6EBCA29C3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26485" r="28493" b="29808"/>
          <a:stretch/>
        </p:blipFill>
        <p:spPr>
          <a:xfrm>
            <a:off x="5895584" y="1708855"/>
            <a:ext cx="5874747" cy="3130960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8E59F-E27F-444D-8867-62CC4212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7" t="65161" r="28288" b="26393"/>
          <a:stretch/>
        </p:blipFill>
        <p:spPr>
          <a:xfrm>
            <a:off x="2130124" y="5507113"/>
            <a:ext cx="7530918" cy="8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76D706-D9E3-4260-BB69-81ABE28F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34621-2EB2-44A6-91B7-65A99955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13B53-0A55-417F-A083-B402CFD88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15F6CD48-321A-43DC-9CE2-0F1127AB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2" b="8889"/>
          <a:stretch/>
        </p:blipFill>
        <p:spPr>
          <a:xfrm>
            <a:off x="0" y="1391920"/>
            <a:ext cx="121920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FEE8C7-D326-4E06-89DF-79D1F613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C3D6E6-48AB-45FB-970D-93622504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8741"/>
          <a:stretch/>
        </p:blipFill>
        <p:spPr>
          <a:xfrm>
            <a:off x="0" y="1361440"/>
            <a:ext cx="12192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79BC555-8771-4AF5-8EE8-0AB81A092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0C24FAD-70A9-4BF2-BD51-ED3594DE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4" b="9037"/>
          <a:stretch/>
        </p:blipFill>
        <p:spPr>
          <a:xfrm>
            <a:off x="0" y="1391920"/>
            <a:ext cx="12192000" cy="43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0F499E-2753-4826-A418-F8962BE9F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7291AA-0DA9-468C-8649-73C9FA0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5" b="9037"/>
          <a:stretch/>
        </p:blipFill>
        <p:spPr>
          <a:xfrm>
            <a:off x="0" y="1371600"/>
            <a:ext cx="1219200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4968B-ED90-4FA3-86A6-AA3BC323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Arianne Vargas</dc:creator>
  <cp:lastModifiedBy>Arianne Vargas</cp:lastModifiedBy>
  <cp:revision>38</cp:revision>
  <dcterms:created xsi:type="dcterms:W3CDTF">2019-07-27T16:47:05Z</dcterms:created>
  <dcterms:modified xsi:type="dcterms:W3CDTF">2019-07-30T16:46:25Z</dcterms:modified>
</cp:coreProperties>
</file>